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28/09/2021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680888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Altas y Bajas Pensionados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80325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1</a:t>
            </a:fld>
            <a:endParaRPr lang="es-MX" sz="12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2" y="6453119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09/2021 del 29 de Septiembre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6D22C2C-4BD3-4983-B176-974AA3EF2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0" y="2743589"/>
            <a:ext cx="6151397" cy="371278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52844B0-DAB7-448F-9777-DB226C25C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9" y="672637"/>
            <a:ext cx="6400780" cy="20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2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930566" y="6447053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09/2021 del 29 de Septiembre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7E5054B-B000-4613-AC4D-96566D823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669311" y="93815"/>
            <a:ext cx="6719777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51327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09/2021 del 29 de Septiembre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052BC57-86F2-470A-91EA-BDFE99E70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05" y="878150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76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4" baseType="lpstr">
      <vt:lpstr>Arial</vt:lpstr>
      <vt:lpstr>Arial Nova Light</vt:lpstr>
      <vt:lpstr>Calibri</vt:lpstr>
      <vt:lpstr>Candara</vt:lpstr>
      <vt:lpstr>Century Gothic</vt:lpstr>
      <vt:lpstr>Prompt ExtraLight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21</cp:revision>
  <dcterms:created xsi:type="dcterms:W3CDTF">2020-08-21T21:22:36Z</dcterms:created>
  <dcterms:modified xsi:type="dcterms:W3CDTF">2021-09-28T15:29:21Z</dcterms:modified>
</cp:coreProperties>
</file>